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389" r:id="rId5"/>
    <p:sldId id="428" r:id="rId6"/>
    <p:sldId id="426" r:id="rId7"/>
    <p:sldId id="430" r:id="rId8"/>
    <p:sldId id="413" r:id="rId9"/>
    <p:sldId id="420" r:id="rId1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F21688-C354-4EED-8D36-96D0AD09D073}">
          <p14:sldIdLst>
            <p14:sldId id="389"/>
            <p14:sldId id="428"/>
            <p14:sldId id="426"/>
            <p14:sldId id="430"/>
            <p14:sldId id="413"/>
            <p14:sldId id="420"/>
          </p14:sldIdLst>
        </p14:section>
        <p14:section name="Untitled Section" id="{6E613D94-8BCD-4AF8-BB18-E9C597FADE5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Magowan" initials="RM" lastIdx="1" clrIdx="0"/>
  <p:cmAuthor id="1" name="Louise Barnes" initials="LB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C4D"/>
    <a:srgbClr val="53A822"/>
    <a:srgbClr val="62C422"/>
    <a:srgbClr val="00BAC2"/>
    <a:srgbClr val="CBE3E5"/>
    <a:srgbClr val="E7F1FA"/>
    <a:srgbClr val="000000"/>
    <a:srgbClr val="CF3087"/>
    <a:srgbClr val="00AAE7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513A01-D4B1-4293-B028-9FD988B130F3}" v="10" dt="2024-12-02T16:15:30.319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8" autoAdjust="0"/>
    <p:restoredTop sz="82771" autoAdjust="0"/>
  </p:normalViewPr>
  <p:slideViewPr>
    <p:cSldViewPr snapToGrid="0" snapToObjects="1">
      <p:cViewPr varScale="1">
        <p:scale>
          <a:sx n="67" d="100"/>
          <a:sy n="67" d="100"/>
        </p:scale>
        <p:origin x="82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Reynolds" userId="36100f9f-7ac2-4e96-bb90-21a3ce5ac274" providerId="ADAL" clId="{F5513A01-D4B1-4293-B028-9FD988B130F3}"/>
    <pc:docChg chg="undo custSel addSld delSld modSld modSection">
      <pc:chgData name="Kim Reynolds" userId="36100f9f-7ac2-4e96-bb90-21a3ce5ac274" providerId="ADAL" clId="{F5513A01-D4B1-4293-B028-9FD988B130F3}" dt="2024-12-09T11:52:26.390" v="620" actId="20577"/>
      <pc:docMkLst>
        <pc:docMk/>
      </pc:docMkLst>
      <pc:sldChg chg="addSp delSp modSp mod">
        <pc:chgData name="Kim Reynolds" userId="36100f9f-7ac2-4e96-bb90-21a3ce5ac274" providerId="ADAL" clId="{F5513A01-D4B1-4293-B028-9FD988B130F3}" dt="2024-12-02T16:16:01.907" v="525" actId="20577"/>
        <pc:sldMkLst>
          <pc:docMk/>
          <pc:sldMk cId="485089800" sldId="413"/>
        </pc:sldMkLst>
        <pc:spChg chg="mod">
          <ac:chgData name="Kim Reynolds" userId="36100f9f-7ac2-4e96-bb90-21a3ce5ac274" providerId="ADAL" clId="{F5513A01-D4B1-4293-B028-9FD988B130F3}" dt="2024-12-02T16:16:01.907" v="525" actId="20577"/>
          <ac:spMkLst>
            <pc:docMk/>
            <pc:sldMk cId="485089800" sldId="413"/>
            <ac:spMk id="8" creationId="{73E586F6-15B2-9C44-A582-F852326FCFFE}"/>
          </ac:spMkLst>
        </pc:spChg>
        <pc:spChg chg="del">
          <ac:chgData name="Kim Reynolds" userId="36100f9f-7ac2-4e96-bb90-21a3ce5ac274" providerId="ADAL" clId="{F5513A01-D4B1-4293-B028-9FD988B130F3}" dt="2024-12-02T13:37:18.833" v="465" actId="21"/>
          <ac:spMkLst>
            <pc:docMk/>
            <pc:sldMk cId="485089800" sldId="413"/>
            <ac:spMk id="25" creationId="{A728E998-AC45-4967-AB84-BDADA4A8D62C}"/>
          </ac:spMkLst>
        </pc:spChg>
        <pc:graphicFrameChg chg="mod modGraphic">
          <ac:chgData name="Kim Reynolds" userId="36100f9f-7ac2-4e96-bb90-21a3ce5ac274" providerId="ADAL" clId="{F5513A01-D4B1-4293-B028-9FD988B130F3}" dt="2024-12-02T16:15:20.321" v="492" actId="255"/>
          <ac:graphicFrameMkLst>
            <pc:docMk/>
            <pc:sldMk cId="485089800" sldId="413"/>
            <ac:graphicFrameMk id="4" creationId="{BDD70FBF-3ACC-1E9A-F640-88FDAFEA6B2B}"/>
          </ac:graphicFrameMkLst>
        </pc:graphicFrameChg>
        <pc:picChg chg="add mod">
          <ac:chgData name="Kim Reynolds" userId="36100f9f-7ac2-4e96-bb90-21a3ce5ac274" providerId="ADAL" clId="{F5513A01-D4B1-4293-B028-9FD988B130F3}" dt="2024-12-02T16:15:46.582" v="497" actId="1076"/>
          <ac:picMkLst>
            <pc:docMk/>
            <pc:sldMk cId="485089800" sldId="413"/>
            <ac:picMk id="3" creationId="{F04B7B5B-FC24-3ED7-77C2-C1D7644A9D18}"/>
          </ac:picMkLst>
        </pc:picChg>
        <pc:picChg chg="mod">
          <ac:chgData name="Kim Reynolds" userId="36100f9f-7ac2-4e96-bb90-21a3ce5ac274" providerId="ADAL" clId="{F5513A01-D4B1-4293-B028-9FD988B130F3}" dt="2024-12-02T13:37:32.527" v="467" actId="1076"/>
          <ac:picMkLst>
            <pc:docMk/>
            <pc:sldMk cId="485089800" sldId="413"/>
            <ac:picMk id="7" creationId="{C72A8BFA-CABD-F12C-D261-C4F1C40A843E}"/>
          </ac:picMkLst>
        </pc:picChg>
        <pc:picChg chg="mod">
          <ac:chgData name="Kim Reynolds" userId="36100f9f-7ac2-4e96-bb90-21a3ce5ac274" providerId="ADAL" clId="{F5513A01-D4B1-4293-B028-9FD988B130F3}" dt="2024-12-02T13:37:42.071" v="469" actId="1076"/>
          <ac:picMkLst>
            <pc:docMk/>
            <pc:sldMk cId="485089800" sldId="413"/>
            <ac:picMk id="9" creationId="{C41FCEEE-5959-6B67-A264-368D4DB71FCC}"/>
          </ac:picMkLst>
        </pc:picChg>
        <pc:picChg chg="mod">
          <ac:chgData name="Kim Reynolds" userId="36100f9f-7ac2-4e96-bb90-21a3ce5ac274" providerId="ADAL" clId="{F5513A01-D4B1-4293-B028-9FD988B130F3}" dt="2024-12-02T13:37:44.996" v="470" actId="1076"/>
          <ac:picMkLst>
            <pc:docMk/>
            <pc:sldMk cId="485089800" sldId="413"/>
            <ac:picMk id="10" creationId="{82045C8D-187E-C1E1-5FC3-B12686178776}"/>
          </ac:picMkLst>
        </pc:picChg>
        <pc:picChg chg="mod">
          <ac:chgData name="Kim Reynolds" userId="36100f9f-7ac2-4e96-bb90-21a3ce5ac274" providerId="ADAL" clId="{F5513A01-D4B1-4293-B028-9FD988B130F3}" dt="2024-12-02T13:37:47.750" v="471" actId="1076"/>
          <ac:picMkLst>
            <pc:docMk/>
            <pc:sldMk cId="485089800" sldId="413"/>
            <ac:picMk id="12" creationId="{BF6B88B6-B790-4F42-EDBF-9A9B2890E04A}"/>
          </ac:picMkLst>
        </pc:picChg>
        <pc:picChg chg="del">
          <ac:chgData name="Kim Reynolds" userId="36100f9f-7ac2-4e96-bb90-21a3ce5ac274" providerId="ADAL" clId="{F5513A01-D4B1-4293-B028-9FD988B130F3}" dt="2024-12-02T13:37:11.727" v="464" actId="478"/>
          <ac:picMkLst>
            <pc:docMk/>
            <pc:sldMk cId="485089800" sldId="413"/>
            <ac:picMk id="23" creationId="{C89C0FB6-E19A-49E1-99C5-E86C785F49EB}"/>
          </ac:picMkLst>
        </pc:picChg>
      </pc:sldChg>
      <pc:sldChg chg="modSp mod">
        <pc:chgData name="Kim Reynolds" userId="36100f9f-7ac2-4e96-bb90-21a3ce5ac274" providerId="ADAL" clId="{F5513A01-D4B1-4293-B028-9FD988B130F3}" dt="2024-12-09T11:52:26.390" v="620" actId="20577"/>
        <pc:sldMkLst>
          <pc:docMk/>
          <pc:sldMk cId="996958640" sldId="428"/>
        </pc:sldMkLst>
        <pc:spChg chg="mod">
          <ac:chgData name="Kim Reynolds" userId="36100f9f-7ac2-4e96-bb90-21a3ce5ac274" providerId="ADAL" clId="{F5513A01-D4B1-4293-B028-9FD988B130F3}" dt="2024-12-09T11:52:23.306" v="618" actId="20577"/>
          <ac:spMkLst>
            <pc:docMk/>
            <pc:sldMk cId="996958640" sldId="428"/>
            <ac:spMk id="15" creationId="{395DD7A2-593D-3657-818A-98B4A8BF438A}"/>
          </ac:spMkLst>
        </pc:spChg>
        <pc:spChg chg="mod">
          <ac:chgData name="Kim Reynolds" userId="36100f9f-7ac2-4e96-bb90-21a3ce5ac274" providerId="ADAL" clId="{F5513A01-D4B1-4293-B028-9FD988B130F3}" dt="2024-12-09T11:52:26.390" v="620" actId="20577"/>
          <ac:spMkLst>
            <pc:docMk/>
            <pc:sldMk cId="996958640" sldId="428"/>
            <ac:spMk id="16" creationId="{0327050A-DA67-0129-70B7-28270733313B}"/>
          </ac:spMkLst>
        </pc:spChg>
        <pc:graphicFrameChg chg="modGraphic">
          <ac:chgData name="Kim Reynolds" userId="36100f9f-7ac2-4e96-bb90-21a3ce5ac274" providerId="ADAL" clId="{F5513A01-D4B1-4293-B028-9FD988B130F3}" dt="2024-12-09T11:52:19.218" v="616" actId="20577"/>
          <ac:graphicFrameMkLst>
            <pc:docMk/>
            <pc:sldMk cId="996958640" sldId="428"/>
            <ac:graphicFrameMk id="2" creationId="{7534A05B-A621-3E77-AD7D-9FE162D8F41F}"/>
          </ac:graphicFrameMkLst>
        </pc:graphicFrameChg>
      </pc:sldChg>
      <pc:sldChg chg="delSp modSp mod">
        <pc:chgData name="Kim Reynolds" userId="36100f9f-7ac2-4e96-bb90-21a3ce5ac274" providerId="ADAL" clId="{F5513A01-D4B1-4293-B028-9FD988B130F3}" dt="2024-12-02T16:16:27.474" v="528" actId="21"/>
        <pc:sldMkLst>
          <pc:docMk/>
          <pc:sldMk cId="1627733856" sldId="430"/>
        </pc:sldMkLst>
        <pc:spChg chg="del">
          <ac:chgData name="Kim Reynolds" userId="36100f9f-7ac2-4e96-bb90-21a3ce5ac274" providerId="ADAL" clId="{F5513A01-D4B1-4293-B028-9FD988B130F3}" dt="2024-12-02T16:16:27.474" v="528" actId="21"/>
          <ac:spMkLst>
            <pc:docMk/>
            <pc:sldMk cId="1627733856" sldId="430"/>
            <ac:spMk id="10" creationId="{69E557D2-129F-124A-C3C9-47B7983FF0E4}"/>
          </ac:spMkLst>
        </pc:spChg>
        <pc:graphicFrameChg chg="modGraphic">
          <ac:chgData name="Kim Reynolds" userId="36100f9f-7ac2-4e96-bb90-21a3ce5ac274" providerId="ADAL" clId="{F5513A01-D4B1-4293-B028-9FD988B130F3}" dt="2024-12-02T16:16:21.123" v="526" actId="2165"/>
          <ac:graphicFrameMkLst>
            <pc:docMk/>
            <pc:sldMk cId="1627733856" sldId="430"/>
            <ac:graphicFrameMk id="2" creationId="{7534A05B-A621-3E77-AD7D-9FE162D8F41F}"/>
          </ac:graphicFrameMkLst>
        </pc:graphicFrameChg>
        <pc:picChg chg="del">
          <ac:chgData name="Kim Reynolds" userId="36100f9f-7ac2-4e96-bb90-21a3ce5ac274" providerId="ADAL" clId="{F5513A01-D4B1-4293-B028-9FD988B130F3}" dt="2024-12-02T16:16:22.563" v="527" actId="478"/>
          <ac:picMkLst>
            <pc:docMk/>
            <pc:sldMk cId="1627733856" sldId="430"/>
            <ac:picMk id="12" creationId="{C2429F9C-EA07-3B7D-9E4E-F428EE12B63F}"/>
          </ac:picMkLst>
        </pc:picChg>
      </pc:sldChg>
      <pc:sldChg chg="addSp modSp new del mod">
        <pc:chgData name="Kim Reynolds" userId="36100f9f-7ac2-4e96-bb90-21a3ce5ac274" providerId="ADAL" clId="{F5513A01-D4B1-4293-B028-9FD988B130F3}" dt="2024-12-02T11:41:10.017" v="434" actId="47"/>
        <pc:sldMkLst>
          <pc:docMk/>
          <pc:sldMk cId="2638139967" sldId="431"/>
        </pc:sldMkLst>
        <pc:spChg chg="mod">
          <ac:chgData name="Kim Reynolds" userId="36100f9f-7ac2-4e96-bb90-21a3ce5ac274" providerId="ADAL" clId="{F5513A01-D4B1-4293-B028-9FD988B130F3}" dt="2024-11-28T16:40:37.296" v="46" actId="20577"/>
          <ac:spMkLst>
            <pc:docMk/>
            <pc:sldMk cId="2638139967" sldId="431"/>
            <ac:spMk id="2" creationId="{B128B237-41D8-B497-25EF-30181CA4E154}"/>
          </ac:spMkLst>
        </pc:spChg>
        <pc:spChg chg="mod">
          <ac:chgData name="Kim Reynolds" userId="36100f9f-7ac2-4e96-bb90-21a3ce5ac274" providerId="ADAL" clId="{F5513A01-D4B1-4293-B028-9FD988B130F3}" dt="2024-11-28T17:00:43.648" v="433" actId="1076"/>
          <ac:spMkLst>
            <pc:docMk/>
            <pc:sldMk cId="2638139967" sldId="431"/>
            <ac:spMk id="3" creationId="{9EC77A3C-0355-90C0-67AF-29F979499F66}"/>
          </ac:spMkLst>
        </pc:spChg>
        <pc:spChg chg="add mod">
          <ac:chgData name="Kim Reynolds" userId="36100f9f-7ac2-4e96-bb90-21a3ce5ac274" providerId="ADAL" clId="{F5513A01-D4B1-4293-B028-9FD988B130F3}" dt="2024-11-28T17:00:11.322" v="430" actId="1076"/>
          <ac:spMkLst>
            <pc:docMk/>
            <pc:sldMk cId="2638139967" sldId="431"/>
            <ac:spMk id="10" creationId="{CB1A04ED-82D2-A586-4974-F5E9805B7E09}"/>
          </ac:spMkLst>
        </pc:spChg>
        <pc:spChg chg="add mod">
          <ac:chgData name="Kim Reynolds" userId="36100f9f-7ac2-4e96-bb90-21a3ce5ac274" providerId="ADAL" clId="{F5513A01-D4B1-4293-B028-9FD988B130F3}" dt="2024-11-28T16:59:47.454" v="427" actId="1076"/>
          <ac:spMkLst>
            <pc:docMk/>
            <pc:sldMk cId="2638139967" sldId="431"/>
            <ac:spMk id="11" creationId="{9743A3DA-63EB-5DD3-A09B-B7289BAEBC7C}"/>
          </ac:spMkLst>
        </pc:spChg>
        <pc:picChg chg="add mod">
          <ac:chgData name="Kim Reynolds" userId="36100f9f-7ac2-4e96-bb90-21a3ce5ac274" providerId="ADAL" clId="{F5513A01-D4B1-4293-B028-9FD988B130F3}" dt="2024-11-28T16:58:38.366" v="355" actId="1076"/>
          <ac:picMkLst>
            <pc:docMk/>
            <pc:sldMk cId="2638139967" sldId="431"/>
            <ac:picMk id="4" creationId="{F376B646-A195-1A75-9B1A-D26F16462E1D}"/>
          </ac:picMkLst>
        </pc:picChg>
        <pc:picChg chg="add mod ord">
          <ac:chgData name="Kim Reynolds" userId="36100f9f-7ac2-4e96-bb90-21a3ce5ac274" providerId="ADAL" clId="{F5513A01-D4B1-4293-B028-9FD988B130F3}" dt="2024-11-28T16:58:36.913" v="354" actId="1076"/>
          <ac:picMkLst>
            <pc:docMk/>
            <pc:sldMk cId="2638139967" sldId="431"/>
            <ac:picMk id="5" creationId="{7CA8120B-CE9D-DBF0-3118-A65F90805363}"/>
          </ac:picMkLst>
        </pc:picChg>
        <pc:picChg chg="add mod modCrop">
          <ac:chgData name="Kim Reynolds" userId="36100f9f-7ac2-4e96-bb90-21a3ce5ac274" providerId="ADAL" clId="{F5513A01-D4B1-4293-B028-9FD988B130F3}" dt="2024-11-28T16:58:44.804" v="356" actId="1076"/>
          <ac:picMkLst>
            <pc:docMk/>
            <pc:sldMk cId="2638139967" sldId="431"/>
            <ac:picMk id="7" creationId="{05E7771B-4085-2409-6A02-2F1D86ED8CDE}"/>
          </ac:picMkLst>
        </pc:picChg>
        <pc:picChg chg="add mod modCrop">
          <ac:chgData name="Kim Reynolds" userId="36100f9f-7ac2-4e96-bb90-21a3ce5ac274" providerId="ADAL" clId="{F5513A01-D4B1-4293-B028-9FD988B130F3}" dt="2024-11-28T16:58:34.258" v="353" actId="1076"/>
          <ac:picMkLst>
            <pc:docMk/>
            <pc:sldMk cId="2638139967" sldId="431"/>
            <ac:picMk id="9" creationId="{B77D0A8C-99F4-48A0-4D16-198858529A8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C06DB-0636-4FCC-A7A3-E4E80714D750}" type="datetimeFigureOut">
              <a:rPr lang="en-GB" smtClean="0"/>
              <a:t>09/12/2024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A06FE-AB06-4EED-8BA4-BBBDD029DB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10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F361E-AA21-EA46-A080-C1276BF1E1F7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6F46E-82CE-764C-9921-A9A739C52B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3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4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6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9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2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6F46E-82CE-764C-9921-A9A739C52B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9"/>
          <p:cNvSpPr>
            <a:spLocks noGrp="1"/>
          </p:cNvSpPr>
          <p:nvPr>
            <p:ph type="title" hasCustomPrompt="1"/>
          </p:nvPr>
        </p:nvSpPr>
        <p:spPr>
          <a:xfrm>
            <a:off x="4252114" y="1524001"/>
            <a:ext cx="3975652" cy="373711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4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presentation title looks good in here.</a:t>
            </a:r>
          </a:p>
        </p:txBody>
      </p:sp>
      <p:pic>
        <p:nvPicPr>
          <p:cNvPr id="3" name="Picture 2" descr="Yorkshire_Logo_Secondary_CMY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3" y="567267"/>
            <a:ext cx="2675467" cy="798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9"/>
          <p:cNvSpPr>
            <a:spLocks noGrp="1"/>
          </p:cNvSpPr>
          <p:nvPr>
            <p:ph type="title"/>
          </p:nvPr>
        </p:nvSpPr>
        <p:spPr>
          <a:xfrm>
            <a:off x="995882" y="243941"/>
            <a:ext cx="10527239" cy="7556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>
            <a:lvl1pPr>
              <a:defRPr sz="3500">
                <a:solidFill>
                  <a:srgbClr val="16AC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79427" y="1628775"/>
            <a:ext cx="5582660" cy="30124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 baseline="0">
                <a:solidFill>
                  <a:srgbClr val="5A5A5A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Yorkshire_ico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16" y="210073"/>
            <a:ext cx="527263" cy="52726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419293512,&quot;Placement&quot;:&quot;Footer&quot;,&quot;Top&quot;:520.3781,&quot;Left&quot;:0.0,&quot;SlideWidth&quot;:960,&quot;SlideHeight&quot;:540}">
            <a:extLst>
              <a:ext uri="{FF2B5EF4-FFF2-40B4-BE49-F238E27FC236}">
                <a16:creationId xmlns:a16="http://schemas.microsoft.com/office/drawing/2014/main" id="{A2D4BEBE-CED7-4969-ABB9-BDEA3D0F6445}"/>
              </a:ext>
            </a:extLst>
          </p:cNvPr>
          <p:cNvSpPr txBox="1"/>
          <p:nvPr userDrawn="1"/>
        </p:nvSpPr>
        <p:spPr>
          <a:xfrm>
            <a:off x="0" y="6608802"/>
            <a:ext cx="951584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7723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731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ranet.ybs.co.uk/Interact/Pages/Section/Default.aspx?Section=6607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oupintranet/Interact/Pages/Content/Document.aspx?id=12866" TargetMode="External"/><Relationship Id="rId5" Type="http://schemas.openxmlformats.org/officeDocument/2006/relationships/hyperlink" Target="mailto:retailcampaigns@ybs.co.uk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Poster Checklist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Branch and Agency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4.12.24</a:t>
            </a: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6890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75220" y="0"/>
            <a:ext cx="9301884" cy="75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/>
              <a:t>Items to display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5DD7A2-593D-3657-818A-98B4A8BF438A}"/>
              </a:ext>
            </a:extLst>
          </p:cNvPr>
          <p:cNvSpPr txBox="1"/>
          <p:nvPr/>
        </p:nvSpPr>
        <p:spPr>
          <a:xfrm>
            <a:off x="442955" y="3657085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 YBM 11777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4B0106-35C4-A5DE-21A1-AEA700482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3347" y="3986858"/>
            <a:ext cx="1820026" cy="25907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8E6FE4-3D7B-D28F-8C79-3F4425DB2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370" y="3999702"/>
            <a:ext cx="1364232" cy="24616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4AF483-A18A-6F91-0011-236CA2223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726" y="4010052"/>
            <a:ext cx="1364233" cy="2483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D0E6C72-3221-FAFD-8C2E-DBD63358F775}"/>
              </a:ext>
            </a:extLst>
          </p:cNvPr>
          <p:cNvSpPr txBox="1"/>
          <p:nvPr/>
        </p:nvSpPr>
        <p:spPr>
          <a:xfrm>
            <a:off x="7057753" y="3700374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YBM11566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00836C-8C82-9A9D-6436-9CDDE5BCFDFC}"/>
              </a:ext>
            </a:extLst>
          </p:cNvPr>
          <p:cNvSpPr txBox="1"/>
          <p:nvPr/>
        </p:nvSpPr>
        <p:spPr>
          <a:xfrm>
            <a:off x="8658516" y="3745565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YBM11565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9AE2CD-B673-0CD1-00DF-0065238E985A}"/>
              </a:ext>
            </a:extLst>
          </p:cNvPr>
          <p:cNvSpPr txBox="1"/>
          <p:nvPr/>
        </p:nvSpPr>
        <p:spPr>
          <a:xfrm>
            <a:off x="10399757" y="3700374"/>
            <a:ext cx="1095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YBM 11506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34A05B-A621-3E77-AD7D-9FE162D8F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384143"/>
              </p:ext>
            </p:extLst>
          </p:nvPr>
        </p:nvGraphicFramePr>
        <p:xfrm>
          <a:off x="720637" y="623724"/>
          <a:ext cx="11042736" cy="2649728"/>
        </p:xfrm>
        <a:graphic>
          <a:graphicData uri="http://schemas.openxmlformats.org/drawingml/2006/table">
            <a:tbl>
              <a:tblPr firstRow="1" bandRow="1"/>
              <a:tblGrid>
                <a:gridCol w="1913232">
                  <a:extLst>
                    <a:ext uri="{9D8B030D-6E8A-4147-A177-3AD203B41FA5}">
                      <a16:colId xmlns:a16="http://schemas.microsoft.com/office/drawing/2014/main" val="2124847681"/>
                    </a:ext>
                  </a:extLst>
                </a:gridCol>
                <a:gridCol w="2116622">
                  <a:extLst>
                    <a:ext uri="{9D8B030D-6E8A-4147-A177-3AD203B41FA5}">
                      <a16:colId xmlns:a16="http://schemas.microsoft.com/office/drawing/2014/main" val="2885088541"/>
                    </a:ext>
                  </a:extLst>
                </a:gridCol>
                <a:gridCol w="865243">
                  <a:extLst>
                    <a:ext uri="{9D8B030D-6E8A-4147-A177-3AD203B41FA5}">
                      <a16:colId xmlns:a16="http://schemas.microsoft.com/office/drawing/2014/main" val="1989885444"/>
                    </a:ext>
                  </a:extLst>
                </a:gridCol>
                <a:gridCol w="1731844">
                  <a:extLst>
                    <a:ext uri="{9D8B030D-6E8A-4147-A177-3AD203B41FA5}">
                      <a16:colId xmlns:a16="http://schemas.microsoft.com/office/drawing/2014/main" val="3695989460"/>
                    </a:ext>
                  </a:extLst>
                </a:gridCol>
                <a:gridCol w="4415795">
                  <a:extLst>
                    <a:ext uri="{9D8B030D-6E8A-4147-A177-3AD203B41FA5}">
                      <a16:colId xmlns:a16="http://schemas.microsoft.com/office/drawing/2014/main" val="4054529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Display from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Priority and Instructions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97156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NEW: </a:t>
                      </a: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FareShare Christmas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YBM11777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as soon as received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 1: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until further notice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61818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NEW: </a:t>
                      </a: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FareShare Always On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YBM11776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as soon as received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 2: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014448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Mutuality Matters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YBM11712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068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Mutuality Matters</a:t>
                      </a: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</a:t>
                      </a: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YBM11745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08631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E-Enablement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YBM11566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11673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Savings (Loyalty)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YBM11565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and store when not in use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73668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MILPA Poster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 / Pavement Poster / External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nn-NO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YBM11506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until further notice. Store when not in use, </a:t>
                      </a: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not destroy.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53691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D568524-F43F-8C13-126A-838973AA12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273" t="20972" r="38800" b="8333"/>
          <a:stretch/>
        </p:blipFill>
        <p:spPr>
          <a:xfrm>
            <a:off x="3557218" y="3964862"/>
            <a:ext cx="1405121" cy="2548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BFC5F0-957B-09CB-18EC-7010EF62172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612" t="21250" r="38828" b="6805"/>
          <a:stretch/>
        </p:blipFill>
        <p:spPr>
          <a:xfrm>
            <a:off x="5096460" y="3962581"/>
            <a:ext cx="1486669" cy="26668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FBAE30-6B59-3985-C793-65EC31B658AA}"/>
              </a:ext>
            </a:extLst>
          </p:cNvPr>
          <p:cNvSpPr txBox="1"/>
          <p:nvPr/>
        </p:nvSpPr>
        <p:spPr>
          <a:xfrm>
            <a:off x="3795856" y="3702275"/>
            <a:ext cx="1030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YBM11712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E30A75-40CD-579F-3CF3-A4F21CA75653}"/>
              </a:ext>
            </a:extLst>
          </p:cNvPr>
          <p:cNvSpPr txBox="1"/>
          <p:nvPr/>
        </p:nvSpPr>
        <p:spPr>
          <a:xfrm>
            <a:off x="5347428" y="3702275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YBM11745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376A0-2878-5AD2-A714-B21EB6F71B6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8672" t="22361" r="39987" b="7222"/>
          <a:stretch/>
        </p:blipFill>
        <p:spPr>
          <a:xfrm>
            <a:off x="300499" y="3964862"/>
            <a:ext cx="1405122" cy="26079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5C1155-B1E6-A47A-496B-59A26BF2135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8668" t="21667" r="39757" b="7083"/>
          <a:stretch/>
        </p:blipFill>
        <p:spPr>
          <a:xfrm>
            <a:off x="1819777" y="3946471"/>
            <a:ext cx="1405122" cy="26101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27050A-DA67-0129-70B7-28270733313B}"/>
              </a:ext>
            </a:extLst>
          </p:cNvPr>
          <p:cNvSpPr txBox="1"/>
          <p:nvPr/>
        </p:nvSpPr>
        <p:spPr>
          <a:xfrm>
            <a:off x="1949449" y="3637415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 YBM 11776</a:t>
            </a:r>
          </a:p>
        </p:txBody>
      </p:sp>
    </p:spTree>
    <p:extLst>
      <p:ext uri="{BB962C8B-B14F-4D97-AF65-F5344CB8AC3E}">
        <p14:creationId xmlns:p14="http://schemas.microsoft.com/office/powerpoint/2010/main" val="99695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75220" y="0"/>
            <a:ext cx="9301884" cy="75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/>
              <a:t>Items to display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7B529-1338-49D3-A756-3124E0256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325" y="3515147"/>
            <a:ext cx="1843150" cy="2881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9BAE00-36A0-FA3D-D8C7-B9899C1D15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55" t="22685" r="51770" b="42963"/>
          <a:stretch/>
        </p:blipFill>
        <p:spPr bwMode="auto">
          <a:xfrm>
            <a:off x="4672670" y="3728684"/>
            <a:ext cx="1650388" cy="243941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B410E1-7EBC-F0D1-20D1-5779EDAB57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140" t="22213" r="37257" b="6111"/>
          <a:stretch/>
        </p:blipFill>
        <p:spPr>
          <a:xfrm>
            <a:off x="6430606" y="3700344"/>
            <a:ext cx="1781631" cy="2511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9A464-E1C6-8D56-755E-D26C3EEF8F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135" t="33796" r="39844" b="20926"/>
          <a:stretch/>
        </p:blipFill>
        <p:spPr bwMode="auto">
          <a:xfrm>
            <a:off x="8319785" y="3700344"/>
            <a:ext cx="1775793" cy="2511343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ED6D012-56F3-7555-405B-A19C0030A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582327"/>
              </p:ext>
            </p:extLst>
          </p:nvPr>
        </p:nvGraphicFramePr>
        <p:xfrm>
          <a:off x="771882" y="689898"/>
          <a:ext cx="10515599" cy="2189991"/>
        </p:xfrm>
        <a:graphic>
          <a:graphicData uri="http://schemas.openxmlformats.org/drawingml/2006/table">
            <a:tbl>
              <a:tblPr firstRow="1" bandRow="1"/>
              <a:tblGrid>
                <a:gridCol w="2662331">
                  <a:extLst>
                    <a:ext uri="{9D8B030D-6E8A-4147-A177-3AD203B41FA5}">
                      <a16:colId xmlns:a16="http://schemas.microsoft.com/office/drawing/2014/main" val="4228460414"/>
                    </a:ext>
                  </a:extLst>
                </a:gridCol>
                <a:gridCol w="1422341">
                  <a:extLst>
                    <a:ext uri="{9D8B030D-6E8A-4147-A177-3AD203B41FA5}">
                      <a16:colId xmlns:a16="http://schemas.microsoft.com/office/drawing/2014/main" val="2351057628"/>
                    </a:ext>
                  </a:extLst>
                </a:gridCol>
                <a:gridCol w="1483125">
                  <a:extLst>
                    <a:ext uri="{9D8B030D-6E8A-4147-A177-3AD203B41FA5}">
                      <a16:colId xmlns:a16="http://schemas.microsoft.com/office/drawing/2014/main" val="3353598677"/>
                    </a:ext>
                  </a:extLst>
                </a:gridCol>
                <a:gridCol w="972541">
                  <a:extLst>
                    <a:ext uri="{9D8B030D-6E8A-4147-A177-3AD203B41FA5}">
                      <a16:colId xmlns:a16="http://schemas.microsoft.com/office/drawing/2014/main" val="2353308983"/>
                    </a:ext>
                  </a:extLst>
                </a:gridCol>
                <a:gridCol w="3975261">
                  <a:extLst>
                    <a:ext uri="{9D8B030D-6E8A-4147-A177-3AD203B41FA5}">
                      <a16:colId xmlns:a16="http://schemas.microsoft.com/office/drawing/2014/main" val="4095550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Display from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020425"/>
                  </a:ext>
                </a:extLst>
              </a:tr>
              <a:tr h="5092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Always on –  Mortgages Loyalty Cashback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YBM 13166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Continue to display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Branches only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Store when not in use (do not destroy)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718679"/>
                  </a:ext>
                </a:extLst>
              </a:tr>
              <a:tr h="4423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Ways of Saving – Passbook promotion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YBM11357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and agencies with a pavement holder. Display as you wish </a:t>
                      </a: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please store when not in use.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04011"/>
                  </a:ext>
                </a:extLst>
              </a:tr>
              <a:tr h="4423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Walk-in availability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YBM11416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and agencies with a pavement holder. Display</a:t>
                      </a: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please store when not in use.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27" marR="79627" marT="39509" marB="39509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881722"/>
                  </a:ext>
                </a:extLst>
              </a:tr>
              <a:tr h="401903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Savings Appointments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YBM12546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to display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Branch and agencies with a pavement holder. Display and </a:t>
                      </a: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 store when not in use.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356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58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075220" y="0"/>
            <a:ext cx="9301884" cy="755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F0000"/>
                </a:solidFill>
              </a:rPr>
              <a:t>Items to remove and store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0ADF6-9DAD-7881-A629-3A3E89B07D88}"/>
              </a:ext>
            </a:extLst>
          </p:cNvPr>
          <p:cNvSpPr txBox="1"/>
          <p:nvPr/>
        </p:nvSpPr>
        <p:spPr>
          <a:xfrm>
            <a:off x="4755545" y="3113827"/>
            <a:ext cx="1822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YBM11570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9AE2CD-B673-0CD1-00DF-0065238E985A}"/>
              </a:ext>
            </a:extLst>
          </p:cNvPr>
          <p:cNvSpPr txBox="1"/>
          <p:nvPr/>
        </p:nvSpPr>
        <p:spPr>
          <a:xfrm>
            <a:off x="2679224" y="3122216"/>
            <a:ext cx="1806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YBM11571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34A05B-A621-3E77-AD7D-9FE162D8F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852409"/>
              </p:ext>
            </p:extLst>
          </p:nvPr>
        </p:nvGraphicFramePr>
        <p:xfrm>
          <a:off x="807544" y="872466"/>
          <a:ext cx="10576912" cy="1612900"/>
        </p:xfrm>
        <a:graphic>
          <a:graphicData uri="http://schemas.openxmlformats.org/drawingml/2006/table">
            <a:tbl>
              <a:tblPr firstRow="1" bandRow="1"/>
              <a:tblGrid>
                <a:gridCol w="1832525">
                  <a:extLst>
                    <a:ext uri="{9D8B030D-6E8A-4147-A177-3AD203B41FA5}">
                      <a16:colId xmlns:a16="http://schemas.microsoft.com/office/drawing/2014/main" val="2124847681"/>
                    </a:ext>
                  </a:extLst>
                </a:gridCol>
                <a:gridCol w="2027335">
                  <a:extLst>
                    <a:ext uri="{9D8B030D-6E8A-4147-A177-3AD203B41FA5}">
                      <a16:colId xmlns:a16="http://schemas.microsoft.com/office/drawing/2014/main" val="2885088541"/>
                    </a:ext>
                  </a:extLst>
                </a:gridCol>
                <a:gridCol w="828744">
                  <a:extLst>
                    <a:ext uri="{9D8B030D-6E8A-4147-A177-3AD203B41FA5}">
                      <a16:colId xmlns:a16="http://schemas.microsoft.com/office/drawing/2014/main" val="1989885444"/>
                    </a:ext>
                  </a:extLst>
                </a:gridCol>
                <a:gridCol w="1658788">
                  <a:extLst>
                    <a:ext uri="{9D8B030D-6E8A-4147-A177-3AD203B41FA5}">
                      <a16:colId xmlns:a16="http://schemas.microsoft.com/office/drawing/2014/main" val="3695989460"/>
                    </a:ext>
                  </a:extLst>
                </a:gridCol>
                <a:gridCol w="4229520">
                  <a:extLst>
                    <a:ext uri="{9D8B030D-6E8A-4147-A177-3AD203B41FA5}">
                      <a16:colId xmlns:a16="http://schemas.microsoft.com/office/drawing/2014/main" val="4054529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Display from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Instructions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97156"/>
                  </a:ext>
                </a:extLst>
              </a:tr>
              <a:tr h="219226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UKSW (UK Savings Week) 2024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Poster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YBM11571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for UKSW from 09/09/24 to 15/09/24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 and store for UKSW next year in 2025 – we will re-use these posters.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11673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UKSW (UK Savings Week) 2024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Poster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YBM11570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for UKSW from 09/09/24 to 15/09/24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 and store for UKSW next year in 2025 – we will re-use these posters.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7366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UKSW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(UK Savings Week)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Bunting and Pull Up Banner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Display for UKSW from 09/09/24 to 15/09/24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Remove and store for UKSW next year in 2025 – we will re-use these posters.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937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97E3E20-8D8C-4ECA-26C2-9071603180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85"/>
          <a:stretch/>
        </p:blipFill>
        <p:spPr>
          <a:xfrm>
            <a:off x="2679223" y="3489527"/>
            <a:ext cx="1806914" cy="3305823"/>
          </a:xfrm>
          <a:prstGeom prst="rect">
            <a:avLst/>
          </a:prstGeom>
          <a:ln>
            <a:solidFill>
              <a:srgbClr val="008839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CF111C-D7C6-49AE-41A8-AA387DB91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545" y="3489528"/>
            <a:ext cx="1822565" cy="3305823"/>
          </a:xfrm>
          <a:prstGeom prst="rect">
            <a:avLst/>
          </a:prstGeom>
          <a:ln>
            <a:solidFill>
              <a:srgbClr val="008839"/>
            </a:solidFill>
          </a:ln>
        </p:spPr>
      </p:pic>
    </p:spTree>
    <p:extLst>
      <p:ext uri="{BB962C8B-B14F-4D97-AF65-F5344CB8AC3E}">
        <p14:creationId xmlns:p14="http://schemas.microsoft.com/office/powerpoint/2010/main" val="162773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6118" y="4202172"/>
            <a:ext cx="2298657" cy="2298657"/>
          </a:xfrm>
          <a:prstGeom prst="rect">
            <a:avLst/>
          </a:prstGeom>
        </p:spPr>
      </p:pic>
      <p:pic>
        <p:nvPicPr>
          <p:cNvPr id="29" name="Picture 28" descr="Yorkshire Secondary RGB_S_HeavyBlur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8" r="-103"/>
          <a:stretch/>
        </p:blipFill>
        <p:spPr>
          <a:xfrm>
            <a:off x="-166742" y="5676431"/>
            <a:ext cx="1723981" cy="1181569"/>
          </a:xfrm>
          <a:prstGeom prst="rect">
            <a:avLst/>
          </a:prstGeom>
        </p:spPr>
      </p:pic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1" y="-39580"/>
            <a:ext cx="1967179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79" y="216606"/>
            <a:ext cx="10527239" cy="755650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Items to destroy 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27407" y="4454341"/>
            <a:ext cx="1355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6">
                    <a:lumMod val="50000"/>
                  </a:schemeClr>
                </a:solidFill>
              </a:rPr>
              <a:t>To check which leaflets you should be displaying, visit: </a:t>
            </a:r>
            <a:endParaRPr lang="en-GB" sz="1200" b="1" dirty="0">
              <a:solidFill>
                <a:srgbClr val="FFFF00"/>
              </a:solidFill>
            </a:endParaRPr>
          </a:p>
          <a:p>
            <a:pPr algn="ctr"/>
            <a:r>
              <a:rPr lang="en-GB" sz="1200" dirty="0">
                <a:hlinkClick r:id="rId6"/>
              </a:rPr>
              <a:t>Literature Inventory &amp; Important Information Board - Intranet (ybs.co.uk)</a:t>
            </a:r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586F6-15B2-9C44-A582-F852326FCFFE}"/>
              </a:ext>
            </a:extLst>
          </p:cNvPr>
          <p:cNvSpPr txBox="1"/>
          <p:nvPr/>
        </p:nvSpPr>
        <p:spPr>
          <a:xfrm>
            <a:off x="2198950" y="3414706"/>
            <a:ext cx="7059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YBM 11492               YBM11378           YBM11402            YBM11468               YBM11572    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D70FBF-3ACC-1E9A-F640-88FDAFEA6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801746"/>
              </p:ext>
            </p:extLst>
          </p:nvPr>
        </p:nvGraphicFramePr>
        <p:xfrm>
          <a:off x="832379" y="766618"/>
          <a:ext cx="10210800" cy="2210032"/>
        </p:xfrm>
        <a:graphic>
          <a:graphicData uri="http://schemas.openxmlformats.org/drawingml/2006/table">
            <a:tbl>
              <a:tblPr firstRow="1" bandRow="1"/>
              <a:tblGrid>
                <a:gridCol w="2768600">
                  <a:extLst>
                    <a:ext uri="{9D8B030D-6E8A-4147-A177-3AD203B41FA5}">
                      <a16:colId xmlns:a16="http://schemas.microsoft.com/office/drawing/2014/main" val="266443184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490386765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4278928957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811674989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537738911"/>
                    </a:ext>
                  </a:extLst>
                </a:gridCol>
              </a:tblGrid>
              <a:tr h="318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Instructions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940987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–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Passback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nn-NO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YBM11492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Destroy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493635"/>
                  </a:ext>
                </a:extLst>
              </a:tr>
              <a:tr h="29858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- Fareshare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 On - FareShare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YBM11378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YBM11402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Destroy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333" marR="72333" marT="35862" marB="35862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639293"/>
                  </a:ext>
                </a:extLst>
              </a:tr>
              <a:tr h="29858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5k Deposit Mortgage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Poster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nn-NO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YBM11468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Branch only. Destroy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096066"/>
                  </a:ext>
                </a:extLst>
              </a:tr>
              <a:tr h="298585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UKSW (UK Savings Week) 2024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Pavement Poster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YBM11572</a:t>
                      </a: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GB" sz="14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Destroy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65" marR="75565" marT="37465" marB="37465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23463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C72A8BFA-CABD-F12C-D261-C4F1C40A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72" y="3722483"/>
            <a:ext cx="1364429" cy="25447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1FCEEE-5959-6B67-A264-368D4DB71FC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250" t="22473" r="41166" b="7220"/>
          <a:stretch/>
        </p:blipFill>
        <p:spPr>
          <a:xfrm>
            <a:off x="3495606" y="3776529"/>
            <a:ext cx="1268210" cy="2436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045C8D-187E-C1E1-5FC3-B126861787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370" y="3802517"/>
            <a:ext cx="1222200" cy="23291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6B88B6-B790-4F42-EDBF-9A9B2890E04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609" t="49028" r="32344" b="18194"/>
          <a:stretch/>
        </p:blipFill>
        <p:spPr>
          <a:xfrm>
            <a:off x="6221861" y="3826811"/>
            <a:ext cx="1072730" cy="2457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4B7B5B-FC24-3ED7-77C2-C1D7644A9D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7882" y="3863947"/>
            <a:ext cx="1742216" cy="2472823"/>
          </a:xfrm>
          <a:prstGeom prst="rect">
            <a:avLst/>
          </a:prstGeom>
          <a:ln>
            <a:solidFill>
              <a:srgbClr val="16AC4D"/>
            </a:solidFill>
          </a:ln>
        </p:spPr>
      </p:pic>
    </p:spTree>
    <p:extLst>
      <p:ext uri="{BB962C8B-B14F-4D97-AF65-F5344CB8AC3E}">
        <p14:creationId xmlns:p14="http://schemas.microsoft.com/office/powerpoint/2010/main" val="48508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Yorkshire Secondary RGB_S_HeavyBlur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28" r="-103"/>
          <a:stretch/>
        </p:blipFill>
        <p:spPr>
          <a:xfrm>
            <a:off x="-166742" y="5676431"/>
            <a:ext cx="1723981" cy="1181569"/>
          </a:xfrm>
          <a:prstGeom prst="rect">
            <a:avLst/>
          </a:prstGeom>
        </p:spPr>
      </p:pic>
      <p:pic>
        <p:nvPicPr>
          <p:cNvPr id="27" name="Picture 26" descr="Yorkshire Secondary RGB_S_HeavyBlur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4820" y="0"/>
            <a:ext cx="1967179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Need some help?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9397" y="1270000"/>
            <a:ext cx="101771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 don’t have enough space to display all current campaign posters:</a:t>
            </a:r>
          </a:p>
          <a:p>
            <a:r>
              <a:rPr lang="en-GB" dirty="0"/>
              <a:t>Locations with limited poster sites should display the posters marked as priority.</a:t>
            </a:r>
          </a:p>
          <a:p>
            <a:endParaRPr lang="en-GB" b="1" dirty="0"/>
          </a:p>
          <a:p>
            <a:r>
              <a:rPr lang="en-GB" b="1" dirty="0"/>
              <a:t>My items haven’t arrived:</a:t>
            </a:r>
            <a:endParaRPr lang="en-GB" dirty="0"/>
          </a:p>
          <a:p>
            <a:pPr lvl="0"/>
            <a:r>
              <a:rPr lang="en-GB" dirty="0"/>
              <a:t>Most items are sent via DPD/TNT which is a courier our external printers Paragon use so please allow two working days from expected delivery before emailing </a:t>
            </a:r>
            <a:r>
              <a:rPr lang="en-GB" b="1" u="sng" dirty="0">
                <a:hlinkClick r:id="rId5"/>
              </a:rPr>
              <a:t>retailcampaigns@ybs.co.uk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b="1" dirty="0"/>
              <a:t>I’m missing a poster or need a replacement:</a:t>
            </a:r>
            <a:endParaRPr lang="en-GB" dirty="0"/>
          </a:p>
          <a:p>
            <a:pPr lvl="0"/>
            <a:r>
              <a:rPr lang="en-GB" dirty="0"/>
              <a:t>Some marketing materials will be available to order on the PEP system, so please check there in the first instance.</a:t>
            </a:r>
          </a:p>
          <a:p>
            <a:pPr lvl="0"/>
            <a:r>
              <a:rPr lang="en-GB" dirty="0"/>
              <a:t>If the item you’re looking for isn’t on PEP, please email </a:t>
            </a:r>
            <a:r>
              <a:rPr lang="en-GB" b="1" u="sng" dirty="0">
                <a:hlinkClick r:id="rId5"/>
              </a:rPr>
              <a:t>retailcampaigns@ybs.co.uk</a:t>
            </a:r>
            <a:r>
              <a:rPr lang="en-GB" b="1" dirty="0"/>
              <a:t> </a:t>
            </a:r>
            <a:r>
              <a:rPr lang="en-GB" dirty="0"/>
              <a:t>with the artwork code (which you’ll find at the bottom of the poster e.g YBM12345 01 01 20) and the size of the poster  you require (</a:t>
            </a:r>
            <a:r>
              <a:rPr lang="en-GB" b="1" u="sng" dirty="0">
                <a:hlinkClick r:id="rId6"/>
              </a:rPr>
              <a:t>see this guide</a:t>
            </a:r>
            <a:r>
              <a:rPr lang="en-GB" dirty="0"/>
              <a:t>).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18749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3A615ADDB8B4CA62945C60970738C" ma:contentTypeVersion="16" ma:contentTypeDescription="Create a new document." ma:contentTypeScope="" ma:versionID="9867a797720a6205bcee2d732b0bace2">
  <xsd:schema xmlns:xsd="http://www.w3.org/2001/XMLSchema" xmlns:xs="http://www.w3.org/2001/XMLSchema" xmlns:p="http://schemas.microsoft.com/office/2006/metadata/properties" xmlns:ns2="11490d73-ffde-4bdc-add6-939fa517d67a" xmlns:ns3="a66ae743-641d-4163-8001-efe4137a6c2b" targetNamespace="http://schemas.microsoft.com/office/2006/metadata/properties" ma:root="true" ma:fieldsID="6394441b3f0db7ea76718afaa35267bb" ns2:_="" ns3:_="">
    <xsd:import namespace="11490d73-ffde-4bdc-add6-939fa517d67a"/>
    <xsd:import namespace="a66ae743-641d-4163-8001-efe4137a6c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90d73-ffde-4bdc-add6-939fa517d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58d3c7-2e41-40de-a6b5-868fb7b715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6ae743-641d-4163-8001-efe4137a6c2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3f75f7-3577-416e-81be-aec9402b74f6}" ma:internalName="TaxCatchAll" ma:showField="CatchAllData" ma:web="a66ae743-641d-4163-8001-efe4137a6c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6ae743-641d-4163-8001-efe4137a6c2b" xsi:nil="true"/>
    <lcf76f155ced4ddcb4097134ff3c332f xmlns="11490d73-ffde-4bdc-add6-939fa517d6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CB5096-4E21-475A-BF55-11A866D98C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490d73-ffde-4bdc-add6-939fa517d67a"/>
    <ds:schemaRef ds:uri="a66ae743-641d-4163-8001-efe4137a6c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CCD276-385E-4766-B207-E55AEFB0D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A6BF7B-702D-4D66-AFC8-35CE19F2D589}">
  <ds:schemaRefs>
    <ds:schemaRef ds:uri="http://schemas.microsoft.com/office/infopath/2007/PartnerControls"/>
    <ds:schemaRef ds:uri="http://purl.org/dc/dcmitype/"/>
    <ds:schemaRef ds:uri="11490d73-ffde-4bdc-add6-939fa517d67a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a66ae743-641d-4163-8001-efe4137a6c2b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116097</TotalTime>
  <Words>642</Words>
  <Application>Microsoft Office PowerPoint</Application>
  <PresentationFormat>Widescreen</PresentationFormat>
  <Paragraphs>142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Office Theme</vt:lpstr>
      <vt:lpstr>Poster Checklist  Branch and Agency  4.12.24  </vt:lpstr>
      <vt:lpstr>Items to display </vt:lpstr>
      <vt:lpstr>Items to display </vt:lpstr>
      <vt:lpstr>Items to remove and store</vt:lpstr>
      <vt:lpstr>Items to destroy </vt:lpstr>
      <vt:lpstr>Need some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Morrow</dc:creator>
  <cp:lastModifiedBy>Kim Reynolds</cp:lastModifiedBy>
  <cp:revision>1028</cp:revision>
  <cp:lastPrinted>2020-02-25T13:12:55Z</cp:lastPrinted>
  <dcterms:created xsi:type="dcterms:W3CDTF">2017-09-13T12:08:44Z</dcterms:created>
  <dcterms:modified xsi:type="dcterms:W3CDTF">2024-12-09T11:52:28Z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0x0101004033A615ADDB8B4CA62945C60970738C</vt:lpwstr>
  </property>
  <property fmtid="{D5CDD505-2E9C-101B-9397-08002B2CF9AE}" pid="3" name="MediaServiceImageTags">
    <vt:lpwstr/>
  </property>
  <property fmtid="{D5CDD505-2E9C-101B-9397-08002B2CF9AE}" pid="4" name="MSIP_Label_bf49ab29-f4da-4d83-b5ca-f40d5a93f0f3_Enabled">
    <vt:lpwstr>true</vt:lpwstr>
  </property>
  <property fmtid="{D5CDD505-2E9C-101B-9397-08002B2CF9AE}" pid="5" name="MSIP_Label_bf49ab29-f4da-4d83-b5ca-f40d5a93f0f3_SetDate">
    <vt:lpwstr>2023-12-11T10:42:38Z</vt:lpwstr>
  </property>
  <property fmtid="{D5CDD505-2E9C-101B-9397-08002B2CF9AE}" pid="6" name="MSIP_Label_bf49ab29-f4da-4d83-b5ca-f40d5a93f0f3_Method">
    <vt:lpwstr>Standard</vt:lpwstr>
  </property>
  <property fmtid="{D5CDD505-2E9C-101B-9397-08002B2CF9AE}" pid="7" name="MSIP_Label_bf49ab29-f4da-4d83-b5ca-f40d5a93f0f3_Name">
    <vt:lpwstr>Confidential</vt:lpwstr>
  </property>
  <property fmtid="{D5CDD505-2E9C-101B-9397-08002B2CF9AE}" pid="8" name="MSIP_Label_bf49ab29-f4da-4d83-b5ca-f40d5a93f0f3_SiteId">
    <vt:lpwstr>75406e2b-2de1-4cff-b842-2a519f5780c7</vt:lpwstr>
  </property>
  <property fmtid="{D5CDD505-2E9C-101B-9397-08002B2CF9AE}" pid="9" name="MSIP_Label_bf49ab29-f4da-4d83-b5ca-f40d5a93f0f3_ActionId">
    <vt:lpwstr>7082e149-53c5-4ef9-a89e-b103a41581ca</vt:lpwstr>
  </property>
  <property fmtid="{D5CDD505-2E9C-101B-9397-08002B2CF9AE}" pid="10" name="MSIP_Label_bf49ab29-f4da-4d83-b5ca-f40d5a93f0f3_ContentBits">
    <vt:lpwstr>2</vt:lpwstr>
  </property>
</Properties>
</file>